
<file path=[Content_Types].xml><?xml version="1.0" encoding="utf-8"?>
<Types xmlns="http://schemas.openxmlformats.org/package/2006/content-types">
  <Default Extension="gif" ContentType="image/gif"/>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1" r:id="rId8"/>
    <p:sldId id="264" r:id="rId9"/>
    <p:sldId id="267" r:id="rId10"/>
    <p:sldId id="268" r:id="rId11"/>
    <p:sldId id="265" r:id="rId12"/>
    <p:sldId id="269" r:id="rId13"/>
    <p:sldId id="271" r:id="rId14"/>
    <p:sldId id="270" r:id="rId15"/>
    <p:sldId id="266" r:id="rId16"/>
    <p:sldId id="273"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gif>
</file>

<file path=ppt/media/image12.gif>
</file>

<file path=ppt/media/image13.png>
</file>

<file path=ppt/media/image14.png>
</file>

<file path=ppt/media/image15.png>
</file>

<file path=ppt/media/image16.png>
</file>

<file path=ppt/media/image17.png>
</file>

<file path=ppt/media/image2.png>
</file>

<file path=ppt/media/image3.jpg>
</file>

<file path=ppt/media/image4.jpg>
</file>

<file path=ppt/media/image5.jpg>
</file>

<file path=ppt/media/image6.jpg>
</file>

<file path=ppt/media/image7.gif>
</file>

<file path=ppt/media/image8.png>
</file>

<file path=ppt/media/image9.gif>
</file>

<file path=ppt/media/media1.mp3>
</file>

<file path=ppt/media/media2.mp3>
</file>

<file path=ppt/media/media3.mp3>
</file>

<file path=ppt/media/media4.mp3>
</file>

<file path=ppt/media/media5.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543BF-D0AE-47A6-DA1E-C96C3FDC27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C324245-1A22-8754-1B09-7E1ADC621B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F66A835-A32D-AB66-6BBD-236BA73AEEE5}"/>
              </a:ext>
            </a:extLst>
          </p:cNvPr>
          <p:cNvSpPr>
            <a:spLocks noGrp="1"/>
          </p:cNvSpPr>
          <p:nvPr>
            <p:ph type="dt" sz="half" idx="10"/>
          </p:nvPr>
        </p:nvSpPr>
        <p:spPr/>
        <p:txBody>
          <a:bodyPr/>
          <a:lstStyle/>
          <a:p>
            <a:fld id="{2DCA95CF-1667-42D0-8B28-C213ADFCCCB2}" type="datetimeFigureOut">
              <a:rPr lang="en-US" smtClean="0"/>
              <a:t>6/12/2025</a:t>
            </a:fld>
            <a:endParaRPr lang="en-US"/>
          </a:p>
        </p:txBody>
      </p:sp>
      <p:sp>
        <p:nvSpPr>
          <p:cNvPr id="5" name="Footer Placeholder 4">
            <a:extLst>
              <a:ext uri="{FF2B5EF4-FFF2-40B4-BE49-F238E27FC236}">
                <a16:creationId xmlns:a16="http://schemas.microsoft.com/office/drawing/2014/main" id="{915B81D0-37DA-C8FE-4ACD-864D6057B7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115281-8828-F0A3-C4F5-F38E885A22BE}"/>
              </a:ext>
            </a:extLst>
          </p:cNvPr>
          <p:cNvSpPr>
            <a:spLocks noGrp="1"/>
          </p:cNvSpPr>
          <p:nvPr>
            <p:ph type="sldNum" sz="quarter" idx="12"/>
          </p:nvPr>
        </p:nvSpPr>
        <p:spPr/>
        <p:txBody>
          <a:bodyPr/>
          <a:lstStyle/>
          <a:p>
            <a:fld id="{C59C9AA5-E0AE-45A7-9420-2CC0E4519E1E}" type="slidenum">
              <a:rPr lang="en-US" smtClean="0"/>
              <a:t>‹#›</a:t>
            </a:fld>
            <a:endParaRPr lang="en-US"/>
          </a:p>
        </p:txBody>
      </p:sp>
    </p:spTree>
    <p:extLst>
      <p:ext uri="{BB962C8B-B14F-4D97-AF65-F5344CB8AC3E}">
        <p14:creationId xmlns:p14="http://schemas.microsoft.com/office/powerpoint/2010/main" val="3152884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549C0-CCBC-12B1-FCC3-5AC4076B2E2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7F7B71-E1E1-E4D0-D379-7668F67C76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B301BC-96EA-9D55-F85A-88BC2AB676C9}"/>
              </a:ext>
            </a:extLst>
          </p:cNvPr>
          <p:cNvSpPr>
            <a:spLocks noGrp="1"/>
          </p:cNvSpPr>
          <p:nvPr>
            <p:ph type="dt" sz="half" idx="10"/>
          </p:nvPr>
        </p:nvSpPr>
        <p:spPr/>
        <p:txBody>
          <a:bodyPr/>
          <a:lstStyle/>
          <a:p>
            <a:fld id="{2DCA95CF-1667-42D0-8B28-C213ADFCCCB2}" type="datetimeFigureOut">
              <a:rPr lang="en-US" smtClean="0"/>
              <a:t>6/12/2025</a:t>
            </a:fld>
            <a:endParaRPr lang="en-US"/>
          </a:p>
        </p:txBody>
      </p:sp>
      <p:sp>
        <p:nvSpPr>
          <p:cNvPr id="5" name="Footer Placeholder 4">
            <a:extLst>
              <a:ext uri="{FF2B5EF4-FFF2-40B4-BE49-F238E27FC236}">
                <a16:creationId xmlns:a16="http://schemas.microsoft.com/office/drawing/2014/main" id="{58B0EA42-D013-E5FB-6441-572C8562F7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0BA7EE-4443-F45D-A946-5568ABAEFC38}"/>
              </a:ext>
            </a:extLst>
          </p:cNvPr>
          <p:cNvSpPr>
            <a:spLocks noGrp="1"/>
          </p:cNvSpPr>
          <p:nvPr>
            <p:ph type="sldNum" sz="quarter" idx="12"/>
          </p:nvPr>
        </p:nvSpPr>
        <p:spPr/>
        <p:txBody>
          <a:bodyPr/>
          <a:lstStyle/>
          <a:p>
            <a:fld id="{C59C9AA5-E0AE-45A7-9420-2CC0E4519E1E}" type="slidenum">
              <a:rPr lang="en-US" smtClean="0"/>
              <a:t>‹#›</a:t>
            </a:fld>
            <a:endParaRPr lang="en-US"/>
          </a:p>
        </p:txBody>
      </p:sp>
    </p:spTree>
    <p:extLst>
      <p:ext uri="{BB962C8B-B14F-4D97-AF65-F5344CB8AC3E}">
        <p14:creationId xmlns:p14="http://schemas.microsoft.com/office/powerpoint/2010/main" val="3301305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6BDD99-BC17-1314-2FC1-98EB0D8AE6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CB6096A-B289-63AC-CD13-C41C2629EA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0F907-8DF9-7F51-D37B-D3ADDCB15E4A}"/>
              </a:ext>
            </a:extLst>
          </p:cNvPr>
          <p:cNvSpPr>
            <a:spLocks noGrp="1"/>
          </p:cNvSpPr>
          <p:nvPr>
            <p:ph type="dt" sz="half" idx="10"/>
          </p:nvPr>
        </p:nvSpPr>
        <p:spPr/>
        <p:txBody>
          <a:bodyPr/>
          <a:lstStyle/>
          <a:p>
            <a:fld id="{2DCA95CF-1667-42D0-8B28-C213ADFCCCB2}" type="datetimeFigureOut">
              <a:rPr lang="en-US" smtClean="0"/>
              <a:t>6/12/2025</a:t>
            </a:fld>
            <a:endParaRPr lang="en-US"/>
          </a:p>
        </p:txBody>
      </p:sp>
      <p:sp>
        <p:nvSpPr>
          <p:cNvPr id="5" name="Footer Placeholder 4">
            <a:extLst>
              <a:ext uri="{FF2B5EF4-FFF2-40B4-BE49-F238E27FC236}">
                <a16:creationId xmlns:a16="http://schemas.microsoft.com/office/drawing/2014/main" id="{850EEFFE-689C-0CE3-F69C-041C9E9D96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7ADE55-2E42-A3F6-3742-D006F4F7E74F}"/>
              </a:ext>
            </a:extLst>
          </p:cNvPr>
          <p:cNvSpPr>
            <a:spLocks noGrp="1"/>
          </p:cNvSpPr>
          <p:nvPr>
            <p:ph type="sldNum" sz="quarter" idx="12"/>
          </p:nvPr>
        </p:nvSpPr>
        <p:spPr/>
        <p:txBody>
          <a:bodyPr/>
          <a:lstStyle/>
          <a:p>
            <a:fld id="{C59C9AA5-E0AE-45A7-9420-2CC0E4519E1E}" type="slidenum">
              <a:rPr lang="en-US" smtClean="0"/>
              <a:t>‹#›</a:t>
            </a:fld>
            <a:endParaRPr lang="en-US"/>
          </a:p>
        </p:txBody>
      </p:sp>
    </p:spTree>
    <p:extLst>
      <p:ext uri="{BB962C8B-B14F-4D97-AF65-F5344CB8AC3E}">
        <p14:creationId xmlns:p14="http://schemas.microsoft.com/office/powerpoint/2010/main" val="21894573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FAF80-50C8-7F50-160E-526C655178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478EC9-91E3-47CD-A430-0828474639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F2FD65-25EB-9A60-5F4A-A70FBF0FEF04}"/>
              </a:ext>
            </a:extLst>
          </p:cNvPr>
          <p:cNvSpPr>
            <a:spLocks noGrp="1"/>
          </p:cNvSpPr>
          <p:nvPr>
            <p:ph type="dt" sz="half" idx="10"/>
          </p:nvPr>
        </p:nvSpPr>
        <p:spPr/>
        <p:txBody>
          <a:bodyPr/>
          <a:lstStyle/>
          <a:p>
            <a:fld id="{2DCA95CF-1667-42D0-8B28-C213ADFCCCB2}" type="datetimeFigureOut">
              <a:rPr lang="en-US" smtClean="0"/>
              <a:t>6/12/2025</a:t>
            </a:fld>
            <a:endParaRPr lang="en-US"/>
          </a:p>
        </p:txBody>
      </p:sp>
      <p:sp>
        <p:nvSpPr>
          <p:cNvPr id="5" name="Footer Placeholder 4">
            <a:extLst>
              <a:ext uri="{FF2B5EF4-FFF2-40B4-BE49-F238E27FC236}">
                <a16:creationId xmlns:a16="http://schemas.microsoft.com/office/drawing/2014/main" id="{1690F364-B9D9-7DD2-5C52-453FAEAFCE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725249-4126-26A9-5A5C-68CBC92B2F6C}"/>
              </a:ext>
            </a:extLst>
          </p:cNvPr>
          <p:cNvSpPr>
            <a:spLocks noGrp="1"/>
          </p:cNvSpPr>
          <p:nvPr>
            <p:ph type="sldNum" sz="quarter" idx="12"/>
          </p:nvPr>
        </p:nvSpPr>
        <p:spPr/>
        <p:txBody>
          <a:bodyPr/>
          <a:lstStyle/>
          <a:p>
            <a:fld id="{C59C9AA5-E0AE-45A7-9420-2CC0E4519E1E}" type="slidenum">
              <a:rPr lang="en-US" smtClean="0"/>
              <a:t>‹#›</a:t>
            </a:fld>
            <a:endParaRPr lang="en-US"/>
          </a:p>
        </p:txBody>
      </p:sp>
    </p:spTree>
    <p:extLst>
      <p:ext uri="{BB962C8B-B14F-4D97-AF65-F5344CB8AC3E}">
        <p14:creationId xmlns:p14="http://schemas.microsoft.com/office/powerpoint/2010/main" val="3852251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95A12-335C-DD8A-642F-B457D9A5CB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BC7458B-3009-3C81-729B-F3F0A60D1FC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5CD128-B8A4-38C2-32FC-2E9C514B8CAB}"/>
              </a:ext>
            </a:extLst>
          </p:cNvPr>
          <p:cNvSpPr>
            <a:spLocks noGrp="1"/>
          </p:cNvSpPr>
          <p:nvPr>
            <p:ph type="dt" sz="half" idx="10"/>
          </p:nvPr>
        </p:nvSpPr>
        <p:spPr/>
        <p:txBody>
          <a:bodyPr/>
          <a:lstStyle/>
          <a:p>
            <a:fld id="{2DCA95CF-1667-42D0-8B28-C213ADFCCCB2}" type="datetimeFigureOut">
              <a:rPr lang="en-US" smtClean="0"/>
              <a:t>6/12/2025</a:t>
            </a:fld>
            <a:endParaRPr lang="en-US"/>
          </a:p>
        </p:txBody>
      </p:sp>
      <p:sp>
        <p:nvSpPr>
          <p:cNvPr id="5" name="Footer Placeholder 4">
            <a:extLst>
              <a:ext uri="{FF2B5EF4-FFF2-40B4-BE49-F238E27FC236}">
                <a16:creationId xmlns:a16="http://schemas.microsoft.com/office/drawing/2014/main" id="{292A48FE-9955-8E97-FFFB-6D86D30D35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183954-F8C0-B477-D680-B0A63AC7F930}"/>
              </a:ext>
            </a:extLst>
          </p:cNvPr>
          <p:cNvSpPr>
            <a:spLocks noGrp="1"/>
          </p:cNvSpPr>
          <p:nvPr>
            <p:ph type="sldNum" sz="quarter" idx="12"/>
          </p:nvPr>
        </p:nvSpPr>
        <p:spPr/>
        <p:txBody>
          <a:bodyPr/>
          <a:lstStyle/>
          <a:p>
            <a:fld id="{C59C9AA5-E0AE-45A7-9420-2CC0E4519E1E}" type="slidenum">
              <a:rPr lang="en-US" smtClean="0"/>
              <a:t>‹#›</a:t>
            </a:fld>
            <a:endParaRPr lang="en-US"/>
          </a:p>
        </p:txBody>
      </p:sp>
    </p:spTree>
    <p:extLst>
      <p:ext uri="{BB962C8B-B14F-4D97-AF65-F5344CB8AC3E}">
        <p14:creationId xmlns:p14="http://schemas.microsoft.com/office/powerpoint/2010/main" val="3317499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81B61-6C54-787C-8328-34EADE6834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529152-372B-6008-7486-6A60D4CF17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F1108E-8D5C-5829-AD60-66E4621947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5808D42-C622-D8A4-740A-63E7FD7E2CB6}"/>
              </a:ext>
            </a:extLst>
          </p:cNvPr>
          <p:cNvSpPr>
            <a:spLocks noGrp="1"/>
          </p:cNvSpPr>
          <p:nvPr>
            <p:ph type="dt" sz="half" idx="10"/>
          </p:nvPr>
        </p:nvSpPr>
        <p:spPr/>
        <p:txBody>
          <a:bodyPr/>
          <a:lstStyle/>
          <a:p>
            <a:fld id="{2DCA95CF-1667-42D0-8B28-C213ADFCCCB2}" type="datetimeFigureOut">
              <a:rPr lang="en-US" smtClean="0"/>
              <a:t>6/12/2025</a:t>
            </a:fld>
            <a:endParaRPr lang="en-US"/>
          </a:p>
        </p:txBody>
      </p:sp>
      <p:sp>
        <p:nvSpPr>
          <p:cNvPr id="6" name="Footer Placeholder 5">
            <a:extLst>
              <a:ext uri="{FF2B5EF4-FFF2-40B4-BE49-F238E27FC236}">
                <a16:creationId xmlns:a16="http://schemas.microsoft.com/office/drawing/2014/main" id="{945EAB4A-FD6A-678B-1227-3BA0CAEC48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AEF2F0-AEBD-813F-EA59-3A09B765E3D9}"/>
              </a:ext>
            </a:extLst>
          </p:cNvPr>
          <p:cNvSpPr>
            <a:spLocks noGrp="1"/>
          </p:cNvSpPr>
          <p:nvPr>
            <p:ph type="sldNum" sz="quarter" idx="12"/>
          </p:nvPr>
        </p:nvSpPr>
        <p:spPr/>
        <p:txBody>
          <a:bodyPr/>
          <a:lstStyle/>
          <a:p>
            <a:fld id="{C59C9AA5-E0AE-45A7-9420-2CC0E4519E1E}" type="slidenum">
              <a:rPr lang="en-US" smtClean="0"/>
              <a:t>‹#›</a:t>
            </a:fld>
            <a:endParaRPr lang="en-US"/>
          </a:p>
        </p:txBody>
      </p:sp>
    </p:spTree>
    <p:extLst>
      <p:ext uri="{BB962C8B-B14F-4D97-AF65-F5344CB8AC3E}">
        <p14:creationId xmlns:p14="http://schemas.microsoft.com/office/powerpoint/2010/main" val="2540024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DE11-5258-17DF-8C6B-D143828A2AC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4B41FD2-1902-4DD9-B628-7DAE8BCFB6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28CF80-7873-E7B6-2593-F807C181EFB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B5DD250-0FE3-C796-2091-D7DB32894A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D26356-17EA-B00A-5091-FA4BD7C809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730FF63-C49B-286A-D2CD-A7C8CDEBD47C}"/>
              </a:ext>
            </a:extLst>
          </p:cNvPr>
          <p:cNvSpPr>
            <a:spLocks noGrp="1"/>
          </p:cNvSpPr>
          <p:nvPr>
            <p:ph type="dt" sz="half" idx="10"/>
          </p:nvPr>
        </p:nvSpPr>
        <p:spPr/>
        <p:txBody>
          <a:bodyPr/>
          <a:lstStyle/>
          <a:p>
            <a:fld id="{2DCA95CF-1667-42D0-8B28-C213ADFCCCB2}" type="datetimeFigureOut">
              <a:rPr lang="en-US" smtClean="0"/>
              <a:t>6/12/2025</a:t>
            </a:fld>
            <a:endParaRPr lang="en-US"/>
          </a:p>
        </p:txBody>
      </p:sp>
      <p:sp>
        <p:nvSpPr>
          <p:cNvPr id="8" name="Footer Placeholder 7">
            <a:extLst>
              <a:ext uri="{FF2B5EF4-FFF2-40B4-BE49-F238E27FC236}">
                <a16:creationId xmlns:a16="http://schemas.microsoft.com/office/drawing/2014/main" id="{12F6D62F-7CC6-CA11-05F6-77A17E2DE4C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4A2B80-B282-8BF9-DF1E-11A720131E0E}"/>
              </a:ext>
            </a:extLst>
          </p:cNvPr>
          <p:cNvSpPr>
            <a:spLocks noGrp="1"/>
          </p:cNvSpPr>
          <p:nvPr>
            <p:ph type="sldNum" sz="quarter" idx="12"/>
          </p:nvPr>
        </p:nvSpPr>
        <p:spPr/>
        <p:txBody>
          <a:bodyPr/>
          <a:lstStyle/>
          <a:p>
            <a:fld id="{C59C9AA5-E0AE-45A7-9420-2CC0E4519E1E}" type="slidenum">
              <a:rPr lang="en-US" smtClean="0"/>
              <a:t>‹#›</a:t>
            </a:fld>
            <a:endParaRPr lang="en-US"/>
          </a:p>
        </p:txBody>
      </p:sp>
    </p:spTree>
    <p:extLst>
      <p:ext uri="{BB962C8B-B14F-4D97-AF65-F5344CB8AC3E}">
        <p14:creationId xmlns:p14="http://schemas.microsoft.com/office/powerpoint/2010/main" val="2551020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E4F23-466A-C4D7-1FA8-F0AC75808D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2177695-0957-64E2-EC52-0399DCD1F628}"/>
              </a:ext>
            </a:extLst>
          </p:cNvPr>
          <p:cNvSpPr>
            <a:spLocks noGrp="1"/>
          </p:cNvSpPr>
          <p:nvPr>
            <p:ph type="dt" sz="half" idx="10"/>
          </p:nvPr>
        </p:nvSpPr>
        <p:spPr/>
        <p:txBody>
          <a:bodyPr/>
          <a:lstStyle/>
          <a:p>
            <a:fld id="{2DCA95CF-1667-42D0-8B28-C213ADFCCCB2}" type="datetimeFigureOut">
              <a:rPr lang="en-US" smtClean="0"/>
              <a:t>6/12/2025</a:t>
            </a:fld>
            <a:endParaRPr lang="en-US"/>
          </a:p>
        </p:txBody>
      </p:sp>
      <p:sp>
        <p:nvSpPr>
          <p:cNvPr id="4" name="Footer Placeholder 3">
            <a:extLst>
              <a:ext uri="{FF2B5EF4-FFF2-40B4-BE49-F238E27FC236}">
                <a16:creationId xmlns:a16="http://schemas.microsoft.com/office/drawing/2014/main" id="{7220E75E-7BA1-98F2-5541-4326E255361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0F8FDB1-D09A-0D58-6141-C54F194B929D}"/>
              </a:ext>
            </a:extLst>
          </p:cNvPr>
          <p:cNvSpPr>
            <a:spLocks noGrp="1"/>
          </p:cNvSpPr>
          <p:nvPr>
            <p:ph type="sldNum" sz="quarter" idx="12"/>
          </p:nvPr>
        </p:nvSpPr>
        <p:spPr/>
        <p:txBody>
          <a:bodyPr/>
          <a:lstStyle/>
          <a:p>
            <a:fld id="{C59C9AA5-E0AE-45A7-9420-2CC0E4519E1E}" type="slidenum">
              <a:rPr lang="en-US" smtClean="0"/>
              <a:t>‹#›</a:t>
            </a:fld>
            <a:endParaRPr lang="en-US"/>
          </a:p>
        </p:txBody>
      </p:sp>
    </p:spTree>
    <p:extLst>
      <p:ext uri="{BB962C8B-B14F-4D97-AF65-F5344CB8AC3E}">
        <p14:creationId xmlns:p14="http://schemas.microsoft.com/office/powerpoint/2010/main" val="2821462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81AFB9-E2DB-F982-105C-DB52D4495625}"/>
              </a:ext>
            </a:extLst>
          </p:cNvPr>
          <p:cNvSpPr>
            <a:spLocks noGrp="1"/>
          </p:cNvSpPr>
          <p:nvPr>
            <p:ph type="dt" sz="half" idx="10"/>
          </p:nvPr>
        </p:nvSpPr>
        <p:spPr/>
        <p:txBody>
          <a:bodyPr/>
          <a:lstStyle/>
          <a:p>
            <a:fld id="{2DCA95CF-1667-42D0-8B28-C213ADFCCCB2}" type="datetimeFigureOut">
              <a:rPr lang="en-US" smtClean="0"/>
              <a:t>6/12/2025</a:t>
            </a:fld>
            <a:endParaRPr lang="en-US"/>
          </a:p>
        </p:txBody>
      </p:sp>
      <p:sp>
        <p:nvSpPr>
          <p:cNvPr id="3" name="Footer Placeholder 2">
            <a:extLst>
              <a:ext uri="{FF2B5EF4-FFF2-40B4-BE49-F238E27FC236}">
                <a16:creationId xmlns:a16="http://schemas.microsoft.com/office/drawing/2014/main" id="{6BB9C902-804E-5486-3422-E06B19D0B18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F0C88ED-193D-3B61-3E7E-32EDE2179131}"/>
              </a:ext>
            </a:extLst>
          </p:cNvPr>
          <p:cNvSpPr>
            <a:spLocks noGrp="1"/>
          </p:cNvSpPr>
          <p:nvPr>
            <p:ph type="sldNum" sz="quarter" idx="12"/>
          </p:nvPr>
        </p:nvSpPr>
        <p:spPr/>
        <p:txBody>
          <a:bodyPr/>
          <a:lstStyle/>
          <a:p>
            <a:fld id="{C59C9AA5-E0AE-45A7-9420-2CC0E4519E1E}" type="slidenum">
              <a:rPr lang="en-US" smtClean="0"/>
              <a:t>‹#›</a:t>
            </a:fld>
            <a:endParaRPr lang="en-US"/>
          </a:p>
        </p:txBody>
      </p:sp>
    </p:spTree>
    <p:extLst>
      <p:ext uri="{BB962C8B-B14F-4D97-AF65-F5344CB8AC3E}">
        <p14:creationId xmlns:p14="http://schemas.microsoft.com/office/powerpoint/2010/main" val="5717108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B2AD9-A803-5A77-155F-BAA1466DE6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D3FAECD-1C69-E9C7-D50F-958E680C28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C516510-0A58-EE65-3C4E-C257D6D778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D70BE0-FB1D-2345-154D-4EF54112B9FE}"/>
              </a:ext>
            </a:extLst>
          </p:cNvPr>
          <p:cNvSpPr>
            <a:spLocks noGrp="1"/>
          </p:cNvSpPr>
          <p:nvPr>
            <p:ph type="dt" sz="half" idx="10"/>
          </p:nvPr>
        </p:nvSpPr>
        <p:spPr/>
        <p:txBody>
          <a:bodyPr/>
          <a:lstStyle/>
          <a:p>
            <a:fld id="{2DCA95CF-1667-42D0-8B28-C213ADFCCCB2}" type="datetimeFigureOut">
              <a:rPr lang="en-US" smtClean="0"/>
              <a:t>6/12/2025</a:t>
            </a:fld>
            <a:endParaRPr lang="en-US"/>
          </a:p>
        </p:txBody>
      </p:sp>
      <p:sp>
        <p:nvSpPr>
          <p:cNvPr id="6" name="Footer Placeholder 5">
            <a:extLst>
              <a:ext uri="{FF2B5EF4-FFF2-40B4-BE49-F238E27FC236}">
                <a16:creationId xmlns:a16="http://schemas.microsoft.com/office/drawing/2014/main" id="{14C4F7A5-AD8A-08F6-AE84-6E39E267EA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F5C862-18D1-76EA-03AA-F6FBDF12C186}"/>
              </a:ext>
            </a:extLst>
          </p:cNvPr>
          <p:cNvSpPr>
            <a:spLocks noGrp="1"/>
          </p:cNvSpPr>
          <p:nvPr>
            <p:ph type="sldNum" sz="quarter" idx="12"/>
          </p:nvPr>
        </p:nvSpPr>
        <p:spPr/>
        <p:txBody>
          <a:bodyPr/>
          <a:lstStyle/>
          <a:p>
            <a:fld id="{C59C9AA5-E0AE-45A7-9420-2CC0E4519E1E}" type="slidenum">
              <a:rPr lang="en-US" smtClean="0"/>
              <a:t>‹#›</a:t>
            </a:fld>
            <a:endParaRPr lang="en-US"/>
          </a:p>
        </p:txBody>
      </p:sp>
    </p:spTree>
    <p:extLst>
      <p:ext uri="{BB962C8B-B14F-4D97-AF65-F5344CB8AC3E}">
        <p14:creationId xmlns:p14="http://schemas.microsoft.com/office/powerpoint/2010/main" val="1455272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2FC1B-5CF0-0E61-6275-F6AE1C73CD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7526201-FF3D-D745-CCE6-3B76609433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D3F1B4C-7337-7F90-F4A3-DD800259AA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D77F7B-2B08-92EF-BA46-B2CC9B28E946}"/>
              </a:ext>
            </a:extLst>
          </p:cNvPr>
          <p:cNvSpPr>
            <a:spLocks noGrp="1"/>
          </p:cNvSpPr>
          <p:nvPr>
            <p:ph type="dt" sz="half" idx="10"/>
          </p:nvPr>
        </p:nvSpPr>
        <p:spPr/>
        <p:txBody>
          <a:bodyPr/>
          <a:lstStyle/>
          <a:p>
            <a:fld id="{2DCA95CF-1667-42D0-8B28-C213ADFCCCB2}" type="datetimeFigureOut">
              <a:rPr lang="en-US" smtClean="0"/>
              <a:t>6/12/2025</a:t>
            </a:fld>
            <a:endParaRPr lang="en-US"/>
          </a:p>
        </p:txBody>
      </p:sp>
      <p:sp>
        <p:nvSpPr>
          <p:cNvPr id="6" name="Footer Placeholder 5">
            <a:extLst>
              <a:ext uri="{FF2B5EF4-FFF2-40B4-BE49-F238E27FC236}">
                <a16:creationId xmlns:a16="http://schemas.microsoft.com/office/drawing/2014/main" id="{13CDFEC3-17B3-AA5A-6827-A97979A7C2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349C48-B9E9-57AC-A4A4-65927E945290}"/>
              </a:ext>
            </a:extLst>
          </p:cNvPr>
          <p:cNvSpPr>
            <a:spLocks noGrp="1"/>
          </p:cNvSpPr>
          <p:nvPr>
            <p:ph type="sldNum" sz="quarter" idx="12"/>
          </p:nvPr>
        </p:nvSpPr>
        <p:spPr/>
        <p:txBody>
          <a:bodyPr/>
          <a:lstStyle/>
          <a:p>
            <a:fld id="{C59C9AA5-E0AE-45A7-9420-2CC0E4519E1E}" type="slidenum">
              <a:rPr lang="en-US" smtClean="0"/>
              <a:t>‹#›</a:t>
            </a:fld>
            <a:endParaRPr lang="en-US"/>
          </a:p>
        </p:txBody>
      </p:sp>
    </p:spTree>
    <p:extLst>
      <p:ext uri="{BB962C8B-B14F-4D97-AF65-F5344CB8AC3E}">
        <p14:creationId xmlns:p14="http://schemas.microsoft.com/office/powerpoint/2010/main" val="26141362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5A3ADE-BA4D-C854-3801-7BD96A72272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EC0DA8A-4E56-B0CF-FF33-2A8EC187F0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8930EB-56E9-C4D4-55C3-0F6EDAD6C3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DCA95CF-1667-42D0-8B28-C213ADFCCCB2}" type="datetimeFigureOut">
              <a:rPr lang="en-US" smtClean="0"/>
              <a:t>6/12/2025</a:t>
            </a:fld>
            <a:endParaRPr lang="en-US"/>
          </a:p>
        </p:txBody>
      </p:sp>
      <p:sp>
        <p:nvSpPr>
          <p:cNvPr id="5" name="Footer Placeholder 4">
            <a:extLst>
              <a:ext uri="{FF2B5EF4-FFF2-40B4-BE49-F238E27FC236}">
                <a16:creationId xmlns:a16="http://schemas.microsoft.com/office/drawing/2014/main" id="{48AA1CFA-F237-504D-2F46-6B23918944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8704732-1E5E-37C4-B9D7-73060C8D31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59C9AA5-E0AE-45A7-9420-2CC0E4519E1E}" type="slidenum">
              <a:rPr lang="en-US" smtClean="0"/>
              <a:t>‹#›</a:t>
            </a:fld>
            <a:endParaRPr lang="en-US"/>
          </a:p>
        </p:txBody>
      </p:sp>
    </p:spTree>
    <p:extLst>
      <p:ext uri="{BB962C8B-B14F-4D97-AF65-F5344CB8AC3E}">
        <p14:creationId xmlns:p14="http://schemas.microsoft.com/office/powerpoint/2010/main" val="36304750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2.pn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2.pn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7819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82F1C0-662C-5A5E-64C9-5ADC2C46D571}"/>
            </a:ext>
          </a:extLst>
        </p:cNvPr>
        <p:cNvGrpSpPr/>
        <p:nvPr/>
      </p:nvGrpSpPr>
      <p:grpSpPr>
        <a:xfrm>
          <a:off x="0" y="0"/>
          <a:ext cx="0" cy="0"/>
          <a:chOff x="0" y="0"/>
          <a:chExt cx="0" cy="0"/>
        </a:xfrm>
      </p:grpSpPr>
      <p:pic>
        <p:nvPicPr>
          <p:cNvPr id="22" name="Picture 21" descr="A black text on a white background">
            <a:extLst>
              <a:ext uri="{FF2B5EF4-FFF2-40B4-BE49-F238E27FC236}">
                <a16:creationId xmlns:a16="http://schemas.microsoft.com/office/drawing/2014/main" id="{08346D41-5B56-B911-E209-5C7E60A422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571500"/>
            <a:ext cx="11430000" cy="5715000"/>
          </a:xfrm>
          <a:prstGeom prst="rect">
            <a:avLst/>
          </a:prstGeom>
        </p:spPr>
      </p:pic>
    </p:spTree>
    <p:extLst>
      <p:ext uri="{BB962C8B-B14F-4D97-AF65-F5344CB8AC3E}">
        <p14:creationId xmlns:p14="http://schemas.microsoft.com/office/powerpoint/2010/main" val="31707268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70C0B0-ADFC-BE86-8A14-E7911712F7F6}"/>
            </a:ext>
          </a:extLst>
        </p:cNvPr>
        <p:cNvGrpSpPr/>
        <p:nvPr/>
      </p:nvGrpSpPr>
      <p:grpSpPr>
        <a:xfrm>
          <a:off x="0" y="0"/>
          <a:ext cx="0" cy="0"/>
          <a:chOff x="0" y="0"/>
          <a:chExt cx="0" cy="0"/>
        </a:xfrm>
      </p:grpSpPr>
      <p:pic>
        <p:nvPicPr>
          <p:cNvPr id="6" name="Picture 5" descr="A map of australia with different colored squares&#10;&#10;AI-generated content may be incorrect.">
            <a:extLst>
              <a:ext uri="{FF2B5EF4-FFF2-40B4-BE49-F238E27FC236}">
                <a16:creationId xmlns:a16="http://schemas.microsoft.com/office/drawing/2014/main" id="{FEBEFE52-4ED9-C3F3-78FC-C5890D126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Tree>
    <p:extLst>
      <p:ext uri="{BB962C8B-B14F-4D97-AF65-F5344CB8AC3E}">
        <p14:creationId xmlns:p14="http://schemas.microsoft.com/office/powerpoint/2010/main" val="13468034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A8D8B7-4BA5-4CAA-0BC4-FE783AE10EA1}"/>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3A048047-8EB3-F1E2-BFE1-D96328CD0678}"/>
              </a:ext>
            </a:extLst>
          </p:cNvPr>
          <p:cNvPicPr>
            <a:picLocks noChangeAspect="1"/>
          </p:cNvPicPr>
          <p:nvPr/>
        </p:nvPicPr>
        <p:blipFill>
          <a:blip r:embed="rId2"/>
          <a:stretch>
            <a:fillRect/>
          </a:stretch>
        </p:blipFill>
        <p:spPr>
          <a:xfrm>
            <a:off x="309562" y="804862"/>
            <a:ext cx="11572875" cy="5248275"/>
          </a:xfrm>
          <a:prstGeom prst="rect">
            <a:avLst/>
          </a:prstGeom>
        </p:spPr>
      </p:pic>
      <p:sp>
        <p:nvSpPr>
          <p:cNvPr id="7" name="TextBox 6">
            <a:extLst>
              <a:ext uri="{FF2B5EF4-FFF2-40B4-BE49-F238E27FC236}">
                <a16:creationId xmlns:a16="http://schemas.microsoft.com/office/drawing/2014/main" id="{1040C0C3-E1E6-1767-9322-A97D20DF8AEA}"/>
              </a:ext>
            </a:extLst>
          </p:cNvPr>
          <p:cNvSpPr txBox="1"/>
          <p:nvPr/>
        </p:nvSpPr>
        <p:spPr>
          <a:xfrm>
            <a:off x="725557" y="296303"/>
            <a:ext cx="6094674" cy="2585323"/>
          </a:xfrm>
          <a:prstGeom prst="rect">
            <a:avLst/>
          </a:prstGeom>
          <a:noFill/>
        </p:spPr>
        <p:txBody>
          <a:bodyPr wrap="square">
            <a:spAutoFit/>
          </a:bodyPr>
          <a:lstStyle/>
          <a:p>
            <a:r>
              <a:rPr lang="en-US" dirty="0"/>
              <a:t>In November 2024, rooftop PV celebrated a significant milestone, surpassing four million installations and a cumulative total capacity of 25.5 GW. Australia continues to be a leading nation in per capita electricity generation from solar. In 2023 it ranked first ahead of United Arab Emirates and the Netherlands with 1,774 kWh of electricity generation from solar power per person</a:t>
            </a:r>
          </a:p>
          <a:p>
            <a:r>
              <a:rPr lang="en-US" dirty="0"/>
              <a:t>More than 1 in 3 homes in South Australia have rooftop solar—proof that individuals can lead change.</a:t>
            </a:r>
          </a:p>
        </p:txBody>
      </p:sp>
      <p:sp>
        <p:nvSpPr>
          <p:cNvPr id="10" name="TextBox 9">
            <a:extLst>
              <a:ext uri="{FF2B5EF4-FFF2-40B4-BE49-F238E27FC236}">
                <a16:creationId xmlns:a16="http://schemas.microsoft.com/office/drawing/2014/main" id="{B83C30BD-7C4C-DDB0-19F2-6866E6C74CED}"/>
              </a:ext>
            </a:extLst>
          </p:cNvPr>
          <p:cNvSpPr txBox="1"/>
          <p:nvPr/>
        </p:nvSpPr>
        <p:spPr>
          <a:xfrm>
            <a:off x="1227814" y="6173642"/>
            <a:ext cx="6094674" cy="369332"/>
          </a:xfrm>
          <a:prstGeom prst="rect">
            <a:avLst/>
          </a:prstGeom>
          <a:noFill/>
        </p:spPr>
        <p:txBody>
          <a:bodyPr wrap="square">
            <a:spAutoFit/>
          </a:bodyPr>
          <a:lstStyle/>
          <a:p>
            <a:r>
              <a:rPr lang="en-US" dirty="0"/>
              <a:t>National number of Rooftop Solar Installations by year</a:t>
            </a:r>
          </a:p>
        </p:txBody>
      </p:sp>
    </p:spTree>
    <p:extLst>
      <p:ext uri="{BB962C8B-B14F-4D97-AF65-F5344CB8AC3E}">
        <p14:creationId xmlns:p14="http://schemas.microsoft.com/office/powerpoint/2010/main" val="535566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789741-95DA-35AB-FF58-F1CEF3550A4B}"/>
            </a:ext>
          </a:extLst>
        </p:cNvPr>
        <p:cNvGrpSpPr/>
        <p:nvPr/>
      </p:nvGrpSpPr>
      <p:grpSpPr>
        <a:xfrm>
          <a:off x="0" y="0"/>
          <a:ext cx="0" cy="0"/>
          <a:chOff x="0" y="0"/>
          <a:chExt cx="0" cy="0"/>
        </a:xfrm>
      </p:grpSpPr>
      <p:sp>
        <p:nvSpPr>
          <p:cNvPr id="10" name="TextBox 9">
            <a:extLst>
              <a:ext uri="{FF2B5EF4-FFF2-40B4-BE49-F238E27FC236}">
                <a16:creationId xmlns:a16="http://schemas.microsoft.com/office/drawing/2014/main" id="{55AA6219-065E-510A-7B14-1B7CD76CE2DB}"/>
              </a:ext>
            </a:extLst>
          </p:cNvPr>
          <p:cNvSpPr txBox="1"/>
          <p:nvPr/>
        </p:nvSpPr>
        <p:spPr>
          <a:xfrm>
            <a:off x="1227814" y="6173642"/>
            <a:ext cx="6094674" cy="369332"/>
          </a:xfrm>
          <a:prstGeom prst="rect">
            <a:avLst/>
          </a:prstGeom>
          <a:noFill/>
        </p:spPr>
        <p:txBody>
          <a:bodyPr wrap="square">
            <a:spAutoFit/>
          </a:bodyPr>
          <a:lstStyle/>
          <a:p>
            <a:r>
              <a:rPr lang="en-US" dirty="0"/>
              <a:t>National installed rooftop PV capacity (GW), by year</a:t>
            </a:r>
          </a:p>
        </p:txBody>
      </p:sp>
      <p:pic>
        <p:nvPicPr>
          <p:cNvPr id="3" name="Picture 2">
            <a:extLst>
              <a:ext uri="{FF2B5EF4-FFF2-40B4-BE49-F238E27FC236}">
                <a16:creationId xmlns:a16="http://schemas.microsoft.com/office/drawing/2014/main" id="{FF04AC29-4D33-E9A5-CBCE-230F7778D0C5}"/>
              </a:ext>
            </a:extLst>
          </p:cNvPr>
          <p:cNvPicPr>
            <a:picLocks noChangeAspect="1"/>
          </p:cNvPicPr>
          <p:nvPr/>
        </p:nvPicPr>
        <p:blipFill>
          <a:blip r:embed="rId2"/>
          <a:stretch>
            <a:fillRect/>
          </a:stretch>
        </p:blipFill>
        <p:spPr>
          <a:xfrm>
            <a:off x="238125" y="1123950"/>
            <a:ext cx="11715750" cy="4610100"/>
          </a:xfrm>
          <a:prstGeom prst="rect">
            <a:avLst/>
          </a:prstGeom>
        </p:spPr>
      </p:pic>
    </p:spTree>
    <p:extLst>
      <p:ext uri="{BB962C8B-B14F-4D97-AF65-F5344CB8AC3E}">
        <p14:creationId xmlns:p14="http://schemas.microsoft.com/office/powerpoint/2010/main" val="338764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FCCE6C-A0A7-5BE1-09D5-E7B2481B1883}"/>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5DA09F38-EE58-198D-F3BC-B23086B97732}"/>
              </a:ext>
            </a:extLst>
          </p:cNvPr>
          <p:cNvPicPr>
            <a:picLocks noChangeAspect="1"/>
          </p:cNvPicPr>
          <p:nvPr/>
        </p:nvPicPr>
        <p:blipFill>
          <a:blip r:embed="rId2"/>
          <a:stretch>
            <a:fillRect/>
          </a:stretch>
        </p:blipFill>
        <p:spPr>
          <a:xfrm>
            <a:off x="2578275" y="595116"/>
            <a:ext cx="7035451" cy="5667768"/>
          </a:xfrm>
          <a:prstGeom prst="rect">
            <a:avLst/>
          </a:prstGeom>
        </p:spPr>
      </p:pic>
      <p:sp>
        <p:nvSpPr>
          <p:cNvPr id="3" name="TextBox 2">
            <a:extLst>
              <a:ext uri="{FF2B5EF4-FFF2-40B4-BE49-F238E27FC236}">
                <a16:creationId xmlns:a16="http://schemas.microsoft.com/office/drawing/2014/main" id="{92EF9923-15B6-7C8D-76D2-0EB7D8FD42C0}"/>
              </a:ext>
            </a:extLst>
          </p:cNvPr>
          <p:cNvSpPr txBox="1"/>
          <p:nvPr/>
        </p:nvSpPr>
        <p:spPr>
          <a:xfrm>
            <a:off x="3048674" y="2766122"/>
            <a:ext cx="6097348" cy="646331"/>
          </a:xfrm>
          <a:prstGeom prst="rect">
            <a:avLst/>
          </a:prstGeom>
          <a:noFill/>
        </p:spPr>
        <p:txBody>
          <a:bodyPr wrap="square">
            <a:spAutoFit/>
          </a:bodyPr>
          <a:lstStyle/>
          <a:p>
            <a:r>
              <a:rPr lang="en-US" sz="1800" dirty="0">
                <a:solidFill>
                  <a:schemeClr val="tx1">
                    <a:lumMod val="50000"/>
                    <a:lumOff val="50000"/>
                  </a:schemeClr>
                </a:solidFill>
                <a:effectLst/>
                <a:latin typeface="Oxygen" panose="02000503000000000000" pitchFamily="2" charset="0"/>
                <a:ea typeface="Aptos" panose="020B0004020202020204" pitchFamily="34" charset="0"/>
                <a:cs typeface="Courier New" panose="02070309020205020404" pitchFamily="49" charset="0"/>
              </a:rPr>
              <a:t>Cumulative Annual Capacity of Australian States’ Rooftop PV</a:t>
            </a:r>
            <a:endParaRPr lang="en-US" dirty="0">
              <a:solidFill>
                <a:schemeClr val="tx1">
                  <a:lumMod val="50000"/>
                  <a:lumOff val="50000"/>
                </a:schemeClr>
              </a:solidFill>
              <a:latin typeface="Oxygen" panose="02000503000000000000" pitchFamily="2" charset="0"/>
              <a:ea typeface="Aptos" panose="020B0004020202020204" pitchFamily="34" charset="0"/>
              <a:cs typeface="Courier New" panose="02070309020205020404" pitchFamily="49" charset="0"/>
            </a:endParaRPr>
          </a:p>
        </p:txBody>
      </p:sp>
    </p:spTree>
    <p:extLst>
      <p:ext uri="{BB962C8B-B14F-4D97-AF65-F5344CB8AC3E}">
        <p14:creationId xmlns:p14="http://schemas.microsoft.com/office/powerpoint/2010/main" val="2446060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C905E-60EA-F1FA-99DE-875992D60A04}"/>
            </a:ext>
          </a:extLst>
        </p:cNvPr>
        <p:cNvGrpSpPr/>
        <p:nvPr/>
      </p:nvGrpSpPr>
      <p:grpSpPr>
        <a:xfrm>
          <a:off x="0" y="0"/>
          <a:ext cx="0" cy="0"/>
          <a:chOff x="0" y="0"/>
          <a:chExt cx="0" cy="0"/>
        </a:xfrm>
      </p:grpSpPr>
      <p:pic>
        <p:nvPicPr>
          <p:cNvPr id="4" name="Picture 3" descr="A graph with a line and a line&#10;&#10;AI-generated content may be incorrect.">
            <a:extLst>
              <a:ext uri="{FF2B5EF4-FFF2-40B4-BE49-F238E27FC236}">
                <a16:creationId xmlns:a16="http://schemas.microsoft.com/office/drawing/2014/main" id="{B1564C6D-1169-7439-D1BC-F2FEC2C9F8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89" y="685794"/>
            <a:ext cx="10972822" cy="5486411"/>
          </a:xfrm>
          <a:prstGeom prst="rect">
            <a:avLst/>
          </a:prstGeom>
        </p:spPr>
      </p:pic>
      <p:sp>
        <p:nvSpPr>
          <p:cNvPr id="8" name="TextBox 7">
            <a:extLst>
              <a:ext uri="{FF2B5EF4-FFF2-40B4-BE49-F238E27FC236}">
                <a16:creationId xmlns:a16="http://schemas.microsoft.com/office/drawing/2014/main" id="{8E81EAF7-4C2D-30BB-EA19-12267A5CF6AD}"/>
              </a:ext>
            </a:extLst>
          </p:cNvPr>
          <p:cNvSpPr txBox="1"/>
          <p:nvPr/>
        </p:nvSpPr>
        <p:spPr>
          <a:xfrm>
            <a:off x="3047338" y="1995851"/>
            <a:ext cx="6094674" cy="3970318"/>
          </a:xfrm>
          <a:prstGeom prst="rect">
            <a:avLst/>
          </a:prstGeom>
          <a:noFill/>
        </p:spPr>
        <p:txBody>
          <a:bodyPr wrap="square">
            <a:spAutoFit/>
          </a:bodyPr>
          <a:lstStyle/>
          <a:p>
            <a:r>
              <a:rPr lang="en-US" dirty="0"/>
              <a:t>Overall rating: Insufficient (&lt; 3°C World)</a:t>
            </a:r>
          </a:p>
          <a:p>
            <a:r>
              <a:rPr lang="en-US" dirty="0"/>
              <a:t>Policies and action against modelled domestic pathways: Insufficient</a:t>
            </a:r>
          </a:p>
          <a:p>
            <a:r>
              <a:rPr lang="en-US" dirty="0"/>
              <a:t>NDC target against modelled domestic pathways: Insufficient</a:t>
            </a:r>
          </a:p>
          <a:p>
            <a:r>
              <a:rPr lang="en-US" dirty="0"/>
              <a:t>NDC target against fair contribution to global climate efforts: Insufficient</a:t>
            </a:r>
          </a:p>
          <a:p>
            <a:r>
              <a:rPr lang="en-US" dirty="0"/>
              <a:t>Climate finance: Critically insufficient</a:t>
            </a:r>
          </a:p>
          <a:p>
            <a:endParaRPr lang="en-US" dirty="0"/>
          </a:p>
          <a:p>
            <a:r>
              <a:rPr lang="en-US" dirty="0"/>
              <a:t>If we continue on our current course, we overshoot the target. New policies must be bolder.</a:t>
            </a:r>
          </a:p>
          <a:p>
            <a:endParaRPr lang="en-US" dirty="0"/>
          </a:p>
          <a:p>
            <a:r>
              <a:rPr lang="en-US" dirty="0"/>
              <a:t>Source: https://climateactiontracker.org/countries/australia/</a:t>
            </a:r>
          </a:p>
        </p:txBody>
      </p:sp>
    </p:spTree>
    <p:extLst>
      <p:ext uri="{BB962C8B-B14F-4D97-AF65-F5344CB8AC3E}">
        <p14:creationId xmlns:p14="http://schemas.microsoft.com/office/powerpoint/2010/main" val="812435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539FCF-D1F0-8673-B94C-901EA311F183}"/>
            </a:ext>
          </a:extLst>
        </p:cNvPr>
        <p:cNvGrpSpPr/>
        <p:nvPr/>
      </p:nvGrpSpPr>
      <p:grpSpPr>
        <a:xfrm>
          <a:off x="0" y="0"/>
          <a:ext cx="0" cy="0"/>
          <a:chOff x="0" y="0"/>
          <a:chExt cx="0" cy="0"/>
        </a:xfrm>
      </p:grpSpPr>
    </p:spTree>
    <p:extLst>
      <p:ext uri="{BB962C8B-B14F-4D97-AF65-F5344CB8AC3E}">
        <p14:creationId xmlns:p14="http://schemas.microsoft.com/office/powerpoint/2010/main" val="2531941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B95743-21C6-2F7E-7E7F-9D5D7D699251}"/>
            </a:ext>
          </a:extLst>
        </p:cNvPr>
        <p:cNvGrpSpPr/>
        <p:nvPr/>
      </p:nvGrpSpPr>
      <p:grpSpPr>
        <a:xfrm>
          <a:off x="0" y="0"/>
          <a:ext cx="0" cy="0"/>
          <a:chOff x="0" y="0"/>
          <a:chExt cx="0" cy="0"/>
        </a:xfrm>
      </p:grpSpPr>
      <p:pic>
        <p:nvPicPr>
          <p:cNvPr id="3" name="Picture 2" descr="A graph of a number of people&#10;&#10;AI-generated content may be incorrect.">
            <a:extLst>
              <a:ext uri="{FF2B5EF4-FFF2-40B4-BE49-F238E27FC236}">
                <a16:creationId xmlns:a16="http://schemas.microsoft.com/office/drawing/2014/main" id="{E2EBA9FA-C984-5CF5-4D66-06D4C24F52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89" y="685794"/>
            <a:ext cx="10972822" cy="5486411"/>
          </a:xfrm>
          <a:prstGeom prst="rect">
            <a:avLst/>
          </a:prstGeom>
        </p:spPr>
      </p:pic>
    </p:spTree>
    <p:extLst>
      <p:ext uri="{BB962C8B-B14F-4D97-AF65-F5344CB8AC3E}">
        <p14:creationId xmlns:p14="http://schemas.microsoft.com/office/powerpoint/2010/main" val="2385788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1F1508-FC1A-7F2F-3335-F595BBF98E34}"/>
            </a:ext>
          </a:extLst>
        </p:cNvPr>
        <p:cNvGrpSpPr/>
        <p:nvPr/>
      </p:nvGrpSpPr>
      <p:grpSpPr>
        <a:xfrm>
          <a:off x="0" y="0"/>
          <a:ext cx="0" cy="0"/>
          <a:chOff x="0" y="0"/>
          <a:chExt cx="0" cy="0"/>
        </a:xfrm>
      </p:grpSpPr>
      <p:pic>
        <p:nvPicPr>
          <p:cNvPr id="3" name="Picture 2" descr="A large fire in the mountains&#10;&#10;AI-generated content may be incorrect.">
            <a:extLst>
              <a:ext uri="{FF2B5EF4-FFF2-40B4-BE49-F238E27FC236}">
                <a16:creationId xmlns:a16="http://schemas.microsoft.com/office/drawing/2014/main" id="{3DB68448-86BB-34E0-C088-527E8E2CCA4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pic>
        <p:nvPicPr>
          <p:cNvPr id="4" name="11L-Foley_sound_for_2_se-1749555540732">
            <a:hlinkClick r:id="" action="ppaction://media"/>
            <a:extLst>
              <a:ext uri="{FF2B5EF4-FFF2-40B4-BE49-F238E27FC236}">
                <a16:creationId xmlns:a16="http://schemas.microsoft.com/office/drawing/2014/main" id="{0B0B6FB9-813B-E1B4-6595-1E12FA3759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48052" y="6457122"/>
            <a:ext cx="304800" cy="304800"/>
          </a:xfrm>
          <a:prstGeom prst="rect">
            <a:avLst/>
          </a:prstGeom>
        </p:spPr>
      </p:pic>
    </p:spTree>
    <p:extLst>
      <p:ext uri="{BB962C8B-B14F-4D97-AF65-F5344CB8AC3E}">
        <p14:creationId xmlns:p14="http://schemas.microsoft.com/office/powerpoint/2010/main" val="2745065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F1D579-3839-7F8F-B201-B12B62A0F038}"/>
            </a:ext>
          </a:extLst>
        </p:cNvPr>
        <p:cNvGrpSpPr/>
        <p:nvPr/>
      </p:nvGrpSpPr>
      <p:grpSpPr>
        <a:xfrm>
          <a:off x="0" y="0"/>
          <a:ext cx="0" cy="0"/>
          <a:chOff x="0" y="0"/>
          <a:chExt cx="0" cy="0"/>
        </a:xfrm>
      </p:grpSpPr>
      <p:pic>
        <p:nvPicPr>
          <p:cNvPr id="3" name="Picture 2" descr="A flooded house with trees and a house in the background&#10;&#10;AI-generated content may be incorrect.">
            <a:extLst>
              <a:ext uri="{FF2B5EF4-FFF2-40B4-BE49-F238E27FC236}">
                <a16:creationId xmlns:a16="http://schemas.microsoft.com/office/drawing/2014/main" id="{E4004054-675F-05A4-BF3B-BBAAF0A6BE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pic>
        <p:nvPicPr>
          <p:cNvPr id="4" name="11L-Foley_sound_for_1_se-1749555891099">
            <a:hlinkClick r:id="" action="ppaction://media"/>
            <a:extLst>
              <a:ext uri="{FF2B5EF4-FFF2-40B4-BE49-F238E27FC236}">
                <a16:creationId xmlns:a16="http://schemas.microsoft.com/office/drawing/2014/main" id="{ACECF83E-7D70-FD40-6CB2-9F283831FA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92393" y="6393512"/>
            <a:ext cx="304800" cy="304800"/>
          </a:xfrm>
          <a:prstGeom prst="rect">
            <a:avLst/>
          </a:prstGeom>
        </p:spPr>
      </p:pic>
    </p:spTree>
    <p:extLst>
      <p:ext uri="{BB962C8B-B14F-4D97-AF65-F5344CB8AC3E}">
        <p14:creationId xmlns:p14="http://schemas.microsoft.com/office/powerpoint/2010/main" val="3776463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DD4A3-91E3-1B85-8B4A-9173E718D61C}"/>
            </a:ext>
          </a:extLst>
        </p:cNvPr>
        <p:cNvGrpSpPr/>
        <p:nvPr/>
      </p:nvGrpSpPr>
      <p:grpSpPr>
        <a:xfrm>
          <a:off x="0" y="0"/>
          <a:ext cx="0" cy="0"/>
          <a:chOff x="0" y="0"/>
          <a:chExt cx="0" cy="0"/>
        </a:xfrm>
      </p:grpSpPr>
      <p:pic>
        <p:nvPicPr>
          <p:cNvPr id="3" name="Picture 2" descr="A coral reef near the ocean&#10;&#10;AI-generated content may be incorrect.">
            <a:extLst>
              <a:ext uri="{FF2B5EF4-FFF2-40B4-BE49-F238E27FC236}">
                <a16:creationId xmlns:a16="http://schemas.microsoft.com/office/drawing/2014/main" id="{29707023-4F05-1BD6-0E43-03BA44443E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pic>
        <p:nvPicPr>
          <p:cNvPr id="4" name="11L-hollow_cry_something-1749556101720">
            <a:hlinkClick r:id="" action="ppaction://media"/>
            <a:extLst>
              <a:ext uri="{FF2B5EF4-FFF2-40B4-BE49-F238E27FC236}">
                <a16:creationId xmlns:a16="http://schemas.microsoft.com/office/drawing/2014/main" id="{1092430B-9EFC-8C67-2488-037023AF32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60588" y="6306047"/>
            <a:ext cx="304800" cy="304800"/>
          </a:xfrm>
          <a:prstGeom prst="rect">
            <a:avLst/>
          </a:prstGeom>
        </p:spPr>
      </p:pic>
    </p:spTree>
    <p:extLst>
      <p:ext uri="{BB962C8B-B14F-4D97-AF65-F5344CB8AC3E}">
        <p14:creationId xmlns:p14="http://schemas.microsoft.com/office/powerpoint/2010/main" val="3212259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A5E168-4470-FA07-6B28-321711525D04}"/>
            </a:ext>
          </a:extLst>
        </p:cNvPr>
        <p:cNvGrpSpPr/>
        <p:nvPr/>
      </p:nvGrpSpPr>
      <p:grpSpPr>
        <a:xfrm>
          <a:off x="0" y="0"/>
          <a:ext cx="0" cy="0"/>
          <a:chOff x="0" y="0"/>
          <a:chExt cx="0" cy="0"/>
        </a:xfrm>
      </p:grpSpPr>
      <p:pic>
        <p:nvPicPr>
          <p:cNvPr id="3" name="Picture 2" descr="A silver clock on the ground&#10;&#10;AI-generated content may be incorrect.">
            <a:extLst>
              <a:ext uri="{FF2B5EF4-FFF2-40B4-BE49-F238E27FC236}">
                <a16:creationId xmlns:a16="http://schemas.microsoft.com/office/drawing/2014/main" id="{5D318B24-8934-D477-39C6-6FEF48B406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pic>
        <p:nvPicPr>
          <p:cNvPr id="4" name="11L-scary_loud_fast_hear-1749556301220">
            <a:hlinkClick r:id="" action="ppaction://media"/>
            <a:extLst>
              <a:ext uri="{FF2B5EF4-FFF2-40B4-BE49-F238E27FC236}">
                <a16:creationId xmlns:a16="http://schemas.microsoft.com/office/drawing/2014/main" id="{4100E6D0-8A6F-2248-97F3-4B41928F01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25416" y="6258339"/>
            <a:ext cx="304800" cy="304800"/>
          </a:xfrm>
          <a:prstGeom prst="rect">
            <a:avLst/>
          </a:prstGeom>
        </p:spPr>
      </p:pic>
    </p:spTree>
    <p:extLst>
      <p:ext uri="{BB962C8B-B14F-4D97-AF65-F5344CB8AC3E}">
        <p14:creationId xmlns:p14="http://schemas.microsoft.com/office/powerpoint/2010/main" val="1393148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B7BE64-85E4-F6E7-127F-3EA36E0DAF78}"/>
            </a:ext>
          </a:extLst>
        </p:cNvPr>
        <p:cNvGrpSpPr/>
        <p:nvPr/>
      </p:nvGrpSpPr>
      <p:grpSpPr>
        <a:xfrm>
          <a:off x="0" y="0"/>
          <a:ext cx="0" cy="0"/>
          <a:chOff x="0" y="0"/>
          <a:chExt cx="0" cy="0"/>
        </a:xfrm>
      </p:grpSpPr>
      <p:pic>
        <p:nvPicPr>
          <p:cNvPr id="7" name="Picture 6" descr="A tall tower with people walking around&#10;&#10;AI-generated content may be incorrect.">
            <a:extLst>
              <a:ext uri="{FF2B5EF4-FFF2-40B4-BE49-F238E27FC236}">
                <a16:creationId xmlns:a16="http://schemas.microsoft.com/office/drawing/2014/main" id="{7C089DF2-B165-D583-C931-7F7D865BB8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pic>
        <p:nvPicPr>
          <p:cNvPr id="5" name="Picture 4" descr="A graph showing the temperature of the earth&#10;&#10;AI-generated content may be incorrect.">
            <a:extLst>
              <a:ext uri="{FF2B5EF4-FFF2-40B4-BE49-F238E27FC236}">
                <a16:creationId xmlns:a16="http://schemas.microsoft.com/office/drawing/2014/main" id="{230AA659-6DAD-7D30-422E-C0C791C947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7250" y="809625"/>
            <a:ext cx="10477500" cy="5238750"/>
          </a:xfrm>
          <a:prstGeom prst="rect">
            <a:avLst/>
          </a:prstGeom>
        </p:spPr>
      </p:pic>
    </p:spTree>
    <p:extLst>
      <p:ext uri="{BB962C8B-B14F-4D97-AF65-F5344CB8AC3E}">
        <p14:creationId xmlns:p14="http://schemas.microsoft.com/office/powerpoint/2010/main" val="3629082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AA7A9A-193D-38B1-1440-DDF4DA35F923}"/>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114D174A-D06A-1B7F-7DD6-89848F811B6B}"/>
              </a:ext>
            </a:extLst>
          </p:cNvPr>
          <p:cNvPicPr>
            <a:picLocks noChangeAspect="1"/>
          </p:cNvPicPr>
          <p:nvPr/>
        </p:nvPicPr>
        <p:blipFill>
          <a:blip r:embed="rId4"/>
          <a:stretch>
            <a:fillRect/>
          </a:stretch>
        </p:blipFill>
        <p:spPr>
          <a:xfrm>
            <a:off x="0" y="0"/>
            <a:ext cx="12192000" cy="6858000"/>
          </a:xfrm>
          <a:prstGeom prst="rect">
            <a:avLst/>
          </a:prstGeom>
        </p:spPr>
      </p:pic>
      <p:sp>
        <p:nvSpPr>
          <p:cNvPr id="8" name="TextBox 7">
            <a:extLst>
              <a:ext uri="{FF2B5EF4-FFF2-40B4-BE49-F238E27FC236}">
                <a16:creationId xmlns:a16="http://schemas.microsoft.com/office/drawing/2014/main" id="{E9751107-07FA-E289-DBBC-9ABF7E52DF56}"/>
              </a:ext>
            </a:extLst>
          </p:cNvPr>
          <p:cNvSpPr txBox="1"/>
          <p:nvPr/>
        </p:nvSpPr>
        <p:spPr>
          <a:xfrm>
            <a:off x="1005838" y="878130"/>
            <a:ext cx="10848231" cy="5909310"/>
          </a:xfrm>
          <a:prstGeom prst="rect">
            <a:avLst/>
          </a:prstGeom>
          <a:noFill/>
        </p:spPr>
        <p:txBody>
          <a:bodyPr wrap="square">
            <a:spAutoFit/>
          </a:bodyPr>
          <a:lstStyle/>
          <a:p>
            <a:r>
              <a:rPr lang="en-US" sz="1800" dirty="0">
                <a:solidFill>
                  <a:srgbClr val="FFFF00"/>
                </a:solidFill>
                <a:effectLst/>
                <a:latin typeface="Oxygen" panose="02000503000000000000" pitchFamily="2" charset="0"/>
                <a:ea typeface="Aptos" panose="020B0004020202020204" pitchFamily="34" charset="0"/>
                <a:cs typeface="Courier New" panose="02070309020205020404" pitchFamily="49" charset="0"/>
              </a:rPr>
              <a:t>though home to just 0.3% of the global population, ranks among the top per-capita carbon emitters in the world. Our role, therefore, is small in size—but large in impact.</a:t>
            </a:r>
          </a:p>
          <a:p>
            <a:endParaRPr lang="en-US" dirty="0">
              <a:solidFill>
                <a:srgbClr val="FFFF00"/>
              </a:solidFill>
              <a:latin typeface="Oxygen" panose="02000503000000000000" pitchFamily="2" charset="0"/>
              <a:ea typeface="Aptos" panose="020B0004020202020204" pitchFamily="34" charset="0"/>
              <a:cs typeface="Courier New" panose="02070309020205020404" pitchFamily="49" charset="0"/>
            </a:endParaRPr>
          </a:p>
          <a:p>
            <a:r>
              <a:rPr lang="en-US" b="1" dirty="0">
                <a:solidFill>
                  <a:srgbClr val="FFFF00"/>
                </a:solidFill>
              </a:rPr>
              <a:t>Are we on track to meet our Paris targets by 2030 and net-zero by 2050?</a:t>
            </a:r>
          </a:p>
          <a:p>
            <a:endParaRPr lang="en-US" b="1" dirty="0">
              <a:solidFill>
                <a:srgbClr val="FFFF00"/>
              </a:solidFill>
            </a:endParaRPr>
          </a:p>
          <a:p>
            <a:r>
              <a:rPr lang="en-US" dirty="0">
                <a:solidFill>
                  <a:srgbClr val="FFFF00"/>
                </a:solidFill>
              </a:rPr>
              <a:t>2030:</a:t>
            </a:r>
          </a:p>
          <a:p>
            <a:r>
              <a:rPr lang="en-US" dirty="0">
                <a:solidFill>
                  <a:srgbClr val="FFFF00"/>
                </a:solidFill>
              </a:rPr>
              <a:t> - 43% reduction in GHG emissions (from 2005 baseline)</a:t>
            </a:r>
          </a:p>
          <a:p>
            <a:r>
              <a:rPr lang="en-US" dirty="0">
                <a:solidFill>
                  <a:srgbClr val="FFFF00"/>
                </a:solidFill>
              </a:rPr>
              <a:t> - 82% renewable electricity generation</a:t>
            </a:r>
          </a:p>
          <a:p>
            <a:r>
              <a:rPr lang="en-US" dirty="0">
                <a:solidFill>
                  <a:srgbClr val="FFFF00"/>
                </a:solidFill>
              </a:rPr>
              <a:t>2050:</a:t>
            </a:r>
          </a:p>
          <a:p>
            <a:r>
              <a:rPr lang="en-US" dirty="0">
                <a:solidFill>
                  <a:srgbClr val="FFFF00"/>
                </a:solidFill>
              </a:rPr>
              <a:t> - Net Zero GHG Emissions</a:t>
            </a:r>
          </a:p>
          <a:p>
            <a:endParaRPr lang="en-US" dirty="0">
              <a:solidFill>
                <a:srgbClr val="FFFF00"/>
              </a:solidFill>
            </a:endParaRPr>
          </a:p>
          <a:p>
            <a:r>
              <a:rPr lang="en-US" b="1" dirty="0">
                <a:solidFill>
                  <a:srgbClr val="FFFF00"/>
                </a:solidFill>
              </a:rPr>
              <a:t>Gross emissions (from human activity)</a:t>
            </a:r>
            <a:r>
              <a:rPr lang="en-US" dirty="0">
                <a:solidFill>
                  <a:srgbClr val="FFFF00"/>
                </a:solidFill>
              </a:rPr>
              <a:t> – </a:t>
            </a:r>
            <a:r>
              <a:rPr lang="en-US" b="1" dirty="0">
                <a:solidFill>
                  <a:srgbClr val="FFFF00"/>
                </a:solidFill>
              </a:rPr>
              <a:t>Removals (e.g., carbon offsets, afforestation, carbon capture)</a:t>
            </a:r>
            <a:r>
              <a:rPr lang="en-US" dirty="0">
                <a:solidFill>
                  <a:srgbClr val="FFFF00"/>
                </a:solidFill>
              </a:rPr>
              <a:t> = </a:t>
            </a:r>
            <a:r>
              <a:rPr lang="en-US" b="1" dirty="0">
                <a:solidFill>
                  <a:srgbClr val="FFFF00"/>
                </a:solidFill>
              </a:rPr>
              <a:t>0 net emissions</a:t>
            </a:r>
            <a:endParaRPr lang="en-US" dirty="0">
              <a:solidFill>
                <a:srgbClr val="FFFF00"/>
              </a:solidFill>
            </a:endParaRPr>
          </a:p>
          <a:p>
            <a:pPr lvl="0"/>
            <a:r>
              <a:rPr lang="en-US" dirty="0">
                <a:solidFill>
                  <a:srgbClr val="FFFF00"/>
                </a:solidFill>
              </a:rPr>
              <a:t>It does </a:t>
            </a:r>
            <a:r>
              <a:rPr lang="en-US" b="1" dirty="0">
                <a:solidFill>
                  <a:srgbClr val="FFFF00"/>
                </a:solidFill>
              </a:rPr>
              <a:t>not</a:t>
            </a:r>
            <a:r>
              <a:rPr lang="en-US" dirty="0">
                <a:solidFill>
                  <a:srgbClr val="FFFF00"/>
                </a:solidFill>
              </a:rPr>
              <a:t> mean zero emissions across the board, but that any emissions produced are counterbalanced by carbon sinks or offsets.</a:t>
            </a:r>
          </a:p>
          <a:p>
            <a:pPr lvl="0"/>
            <a:r>
              <a:rPr lang="en-US" dirty="0">
                <a:solidFill>
                  <a:srgbClr val="FFFF00"/>
                </a:solidFill>
              </a:rPr>
              <a:t>In practice:</a:t>
            </a:r>
          </a:p>
          <a:p>
            <a:pPr lvl="1"/>
            <a:r>
              <a:rPr lang="en-US" dirty="0">
                <a:solidFill>
                  <a:srgbClr val="FFFF00"/>
                </a:solidFill>
              </a:rPr>
              <a:t>Phasing out fossil fuels</a:t>
            </a:r>
          </a:p>
          <a:p>
            <a:pPr lvl="1"/>
            <a:r>
              <a:rPr lang="en-US" dirty="0">
                <a:solidFill>
                  <a:srgbClr val="FFFF00"/>
                </a:solidFill>
              </a:rPr>
              <a:t>Electrifying transport and industry</a:t>
            </a:r>
          </a:p>
          <a:p>
            <a:pPr lvl="1"/>
            <a:r>
              <a:rPr lang="en-US" dirty="0">
                <a:solidFill>
                  <a:srgbClr val="FFFF00"/>
                </a:solidFill>
              </a:rPr>
              <a:t>Expanding renewable energy</a:t>
            </a:r>
          </a:p>
          <a:p>
            <a:r>
              <a:rPr lang="en-US" dirty="0">
                <a:solidFill>
                  <a:srgbClr val="FFFF00"/>
                </a:solidFill>
              </a:rPr>
              <a:t>Investing in carbon capture, storage, and nature-based solutions (like tree planting or restoring wetlands)</a:t>
            </a:r>
          </a:p>
          <a:p>
            <a:endParaRPr lang="en-US" dirty="0">
              <a:solidFill>
                <a:srgbClr val="FFFF00"/>
              </a:solidFill>
            </a:endParaRPr>
          </a:p>
        </p:txBody>
      </p:sp>
      <p:pic>
        <p:nvPicPr>
          <p:cNvPr id="11" name="Advance Australia Fair (NEW 27 01 21) (1)">
            <a:hlinkClick r:id="" action="ppaction://media"/>
            <a:extLst>
              <a:ext uri="{FF2B5EF4-FFF2-40B4-BE49-F238E27FC236}">
                <a16:creationId xmlns:a16="http://schemas.microsoft.com/office/drawing/2014/main" id="{3C8DA470-6CD3-D0BC-30D9-FE0B6E6066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49270" y="6210631"/>
            <a:ext cx="304800" cy="304800"/>
          </a:xfrm>
          <a:prstGeom prst="rect">
            <a:avLst/>
          </a:prstGeom>
        </p:spPr>
      </p:pic>
    </p:spTree>
    <p:extLst>
      <p:ext uri="{BB962C8B-B14F-4D97-AF65-F5344CB8AC3E}">
        <p14:creationId xmlns:p14="http://schemas.microsoft.com/office/powerpoint/2010/main" val="3762886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42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42424">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D79029-0FF3-9049-34A5-F19991EEAC99}"/>
            </a:ext>
          </a:extLst>
        </p:cNvPr>
        <p:cNvGrpSpPr/>
        <p:nvPr/>
      </p:nvGrpSpPr>
      <p:grpSpPr>
        <a:xfrm>
          <a:off x="0" y="0"/>
          <a:ext cx="0" cy="0"/>
          <a:chOff x="0" y="0"/>
          <a:chExt cx="0" cy="0"/>
        </a:xfrm>
      </p:grpSpPr>
      <p:pic>
        <p:nvPicPr>
          <p:cNvPr id="6" name="Picture 5" descr="A screenshot of a document">
            <a:extLst>
              <a:ext uri="{FF2B5EF4-FFF2-40B4-BE49-F238E27FC236}">
                <a16:creationId xmlns:a16="http://schemas.microsoft.com/office/drawing/2014/main" id="{E8787450-B656-67A7-224A-1DC8FB226D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1398" cy="6858000"/>
          </a:xfrm>
          <a:prstGeom prst="rect">
            <a:avLst/>
          </a:prstGeom>
        </p:spPr>
      </p:pic>
    </p:spTree>
    <p:extLst>
      <p:ext uri="{BB962C8B-B14F-4D97-AF65-F5344CB8AC3E}">
        <p14:creationId xmlns:p14="http://schemas.microsoft.com/office/powerpoint/2010/main" val="2116896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9CB08-C4F8-8888-94F7-47985293075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C8EACB00-68DC-05C5-A9AA-C136A7C63DDF}"/>
              </a:ext>
            </a:extLst>
          </p:cNvPr>
          <p:cNvPicPr>
            <a:picLocks noChangeAspect="1"/>
          </p:cNvPicPr>
          <p:nvPr/>
        </p:nvPicPr>
        <p:blipFill>
          <a:blip r:embed="rId2"/>
          <a:stretch>
            <a:fillRect/>
          </a:stretch>
        </p:blipFill>
        <p:spPr>
          <a:xfrm>
            <a:off x="1350134" y="352402"/>
            <a:ext cx="9491732" cy="6153195"/>
          </a:xfrm>
          <a:prstGeom prst="rect">
            <a:avLst/>
          </a:prstGeom>
        </p:spPr>
      </p:pic>
    </p:spTree>
    <p:extLst>
      <p:ext uri="{BB962C8B-B14F-4D97-AF65-F5344CB8AC3E}">
        <p14:creationId xmlns:p14="http://schemas.microsoft.com/office/powerpoint/2010/main" val="41929160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2691</TotalTime>
  <Words>348</Words>
  <Application>Microsoft Office PowerPoint</Application>
  <PresentationFormat>Widescreen</PresentationFormat>
  <Paragraphs>31</Paragraphs>
  <Slides>17</Slides>
  <Notes>0</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Aptos</vt:lpstr>
      <vt:lpstr>Aptos Display</vt:lpstr>
      <vt:lpstr>Arial</vt:lpstr>
      <vt:lpstr>Oxygen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Anirban Chakrabarty</dc:creator>
  <cp:lastModifiedBy>Anirban Chakrabarty</cp:lastModifiedBy>
  <cp:revision>4</cp:revision>
  <dcterms:created xsi:type="dcterms:W3CDTF">2025-06-10T11:27:05Z</dcterms:created>
  <dcterms:modified xsi:type="dcterms:W3CDTF">2025-06-13T12:55:53Z</dcterms:modified>
</cp:coreProperties>
</file>

<file path=docProps/thumbnail.jpeg>
</file>